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6EB4D-9CD6-49BF-9D1F-B0D751AB7EBF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0D01D-ACFE-4C95-8545-EBFADC3CF12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153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CEE076-616A-4DFB-ACAE-58BDAAF87934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0030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D2D44-DCCE-0377-F97B-3AC7F630F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966FC28-18F8-ED33-E68C-562483C83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DAA8C8-EA9E-41BF-62BB-12976A1CB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536B10-2CC4-B98D-A9E6-258B69214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ABD2B4E-9531-B929-DBEB-44EF909B5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91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81328-50B4-8523-8D12-3AEEC009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95CA1B6-DFFD-0EB5-2696-39633EEAF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39DD3B-EF93-FAA8-95FB-97E12C51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8798AF-C1B3-6CE7-36A2-3580787A5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7526D6-CE28-4B30-B463-ACF9F7301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94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ED689B8-98C8-1790-7D4E-DA8AB39626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3D5C356-D062-029C-6135-295B9D4A9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94513A-975E-D26F-8D57-B1FD5E79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6299CA-C7AA-FC64-DD62-C28C48D5A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5DB8A4-6446-2A79-BDFE-6A1BE776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694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44F388-9A30-6459-C888-9601C5626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B7246C-8766-3EB4-8E28-6BF02AAA2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3AA1E3-9526-2F63-A39D-C45C23DBB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C98C59C-6F80-954E-86D5-C54D85FE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097B00-03E3-F10B-5C7B-930CB8D4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1905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6914A3-62B8-6061-6477-BB608C7D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FD5EFA-8F1E-8A0C-77FF-73920469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A6F545-A827-1E03-FCBF-08E97E33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5F15E8-CDD3-D209-FEFF-3A3E7A702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79B651-E47B-D166-65A2-5859DD933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52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7814E-B016-08C2-6879-F545E6AC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07E97B-2AB0-DA05-A5D2-587D9BEC73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FADF8BC-C856-3CDB-7AA1-B070D300F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0D2F04E-B095-5BB5-9822-B9750786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8924B4B-88C3-F423-AD0F-0B11AE5B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C225C0B-105B-FA80-7B83-B549AC254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339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23B0F3-FCEF-5C80-0426-89CAAE847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973BEE0-3FAF-2238-9320-ADA246783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9609AED-5AD0-9F1D-D993-6F161E94D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F5ED390-4B4F-9B3A-3858-2A031EF7B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8B3F334-2A1B-F0FA-3DE8-A9CE71A040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2742C47-C4B5-1D2B-206B-C111FCA4A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1BC6EF5-5C1C-56A4-EA07-09E0925AF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0D65694-CDED-4748-2D75-84DA06BA9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779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3DF70A-48B2-4507-BA43-7D04FC9F4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C83079F-CAEC-2939-AF12-EAC9A4DEF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2BED56F-141A-3396-3F94-22B877BAC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0B828BD-81AE-60B6-9416-E363C24B3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20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D4237D0-26A5-EE79-D361-5703F514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3FDDD63-25FA-95F4-D974-F05EF6EA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7F2796D-A93F-2567-59D1-60D812627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813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C8487D-3DBC-5BBA-6A02-D10C42D8D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67B5C6-571C-7DB9-0C69-F7536F3F8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8111DA2-DDAF-1C9C-1C7D-678C61F65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BAFBF76-1088-D317-EE74-ED328504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569CD28-3466-C291-95E3-D1361FFE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3A3BF7-7421-ACC5-729A-B50BCF026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241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98B9A-9496-38DA-F8FD-AC90CDC3D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96AF480-9786-BFDA-0B55-CE57C9229F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A51A4FB-76AE-A824-15C4-B90F6FA60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4C29E8A-109A-0624-D92B-4B5150027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6BA38DD-D9E1-1E0D-1F13-93B806D59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D43919A-3751-99E0-FEBA-78F42B888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5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5F238DF-0CBA-5A9A-4D66-6378D6435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BD85D09-DF52-B794-279F-78D901C33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321629-0798-7585-A080-C74144242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2F3BDE-A1AD-4E12-8EED-984614871FD0}" type="datetimeFigureOut">
              <a:rPr lang="nl-NL" smtClean="0"/>
              <a:t>27-4-2024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69F86D-7527-3403-A540-5E6AE0D37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42079E-8560-626D-E0C9-CEA1ACD0C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E0B467-F122-4CEC-9A41-C3C984414B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75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inaasappel, Graphics, geel, Amber">
            <a:extLst>
              <a:ext uri="{FF2B5EF4-FFF2-40B4-BE49-F238E27FC236}">
                <a16:creationId xmlns:a16="http://schemas.microsoft.com/office/drawing/2014/main" id="{D0F92810-2B67-17D3-132B-F33D57C7BF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5ED41C67-95BF-9F74-221C-9066A71BB7D6}"/>
              </a:ext>
            </a:extLst>
          </p:cNvPr>
          <p:cNvSpPr txBox="1"/>
          <p:nvPr/>
        </p:nvSpPr>
        <p:spPr>
          <a:xfrm rot="16200000">
            <a:off x="-1410809" y="2049779"/>
            <a:ext cx="584041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500" dirty="0">
                <a:solidFill>
                  <a:srgbClr val="006595"/>
                </a:solidFill>
              </a:rPr>
              <a:t>Welkom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CE380C34-B03A-044A-923A-B85A1E92EF8F}"/>
              </a:ext>
            </a:extLst>
          </p:cNvPr>
          <p:cNvSpPr txBox="1"/>
          <p:nvPr/>
        </p:nvSpPr>
        <p:spPr>
          <a:xfrm>
            <a:off x="2863507" y="680466"/>
            <a:ext cx="7589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Zondag 28 april 2024</a:t>
            </a:r>
          </a:p>
          <a:p>
            <a:endParaRPr lang="nl-NL" sz="3200" b="1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Voorganger: Ds. R. van Putten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F898CED-DA5A-931C-8D99-0FB9324572C1}"/>
              </a:ext>
            </a:extLst>
          </p:cNvPr>
          <p:cNvSpPr txBox="1"/>
          <p:nvPr/>
        </p:nvSpPr>
        <p:spPr>
          <a:xfrm>
            <a:off x="2863507" y="2713482"/>
            <a:ext cx="5596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i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Thema: Laat niemand achter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A841607-29DB-CBCB-A8AD-CDCA25628823}"/>
              </a:ext>
            </a:extLst>
          </p:cNvPr>
          <p:cNvSpPr txBox="1"/>
          <p:nvPr/>
        </p:nvSpPr>
        <p:spPr>
          <a:xfrm>
            <a:off x="2863507" y="4088812"/>
            <a:ext cx="6684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De kerkdienst begint om 10:00 uur</a:t>
            </a:r>
          </a:p>
        </p:txBody>
      </p:sp>
      <p:pic>
        <p:nvPicPr>
          <p:cNvPr id="12" name="Afbeelding 11" descr="Afbeelding met Graphics, grafische vormgeving, Lettertype, kunst&#10;&#10;Automatisch gegenereerde beschrijving">
            <a:extLst>
              <a:ext uri="{FF2B5EF4-FFF2-40B4-BE49-F238E27FC236}">
                <a16:creationId xmlns:a16="http://schemas.microsoft.com/office/drawing/2014/main" id="{2877C1D5-6842-33D1-B145-D14F3D8E04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779" y="5977955"/>
            <a:ext cx="1734233" cy="71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40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inaasappel, Graphics, geel, Amber">
            <a:extLst>
              <a:ext uri="{FF2B5EF4-FFF2-40B4-BE49-F238E27FC236}">
                <a16:creationId xmlns:a16="http://schemas.microsoft.com/office/drawing/2014/main" id="{D0F92810-2B67-17D3-132B-F33D57C7BF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12" name="Afbeelding 11" descr="Afbeelding met Graphics, grafische vormgeving, Lettertype, kunst&#10;&#10;Automatisch gegenereerde beschrijving">
            <a:extLst>
              <a:ext uri="{FF2B5EF4-FFF2-40B4-BE49-F238E27FC236}">
                <a16:creationId xmlns:a16="http://schemas.microsoft.com/office/drawing/2014/main" id="{2877C1D5-6842-33D1-B145-D14F3D8E04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779" y="5977955"/>
            <a:ext cx="1734233" cy="710934"/>
          </a:xfrm>
          <a:prstGeom prst="rect">
            <a:avLst/>
          </a:prstGeom>
        </p:spPr>
      </p:pic>
      <p:pic>
        <p:nvPicPr>
          <p:cNvPr id="4" name="Afbeelding 3" descr="Afbeelding met tekst, Mobiele telefoon, gadget, Draagbaar communicatietoestel&#10;&#10;Automatisch gegenereerde beschrijving">
            <a:extLst>
              <a:ext uri="{FF2B5EF4-FFF2-40B4-BE49-F238E27FC236}">
                <a16:creationId xmlns:a16="http://schemas.microsoft.com/office/drawing/2014/main" id="{725A85AE-053B-F4C0-C287-92F3FE81FF5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0285" y="169111"/>
            <a:ext cx="11590716" cy="651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33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inaasappel, Graphics, geel, Amber">
            <a:extLst>
              <a:ext uri="{FF2B5EF4-FFF2-40B4-BE49-F238E27FC236}">
                <a16:creationId xmlns:a16="http://schemas.microsoft.com/office/drawing/2014/main" id="{D0F92810-2B67-17D3-132B-F33D57C7BF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E380C34-B03A-044A-923A-B85A1E92EF8F}"/>
              </a:ext>
            </a:extLst>
          </p:cNvPr>
          <p:cNvSpPr txBox="1"/>
          <p:nvPr/>
        </p:nvSpPr>
        <p:spPr>
          <a:xfrm>
            <a:off x="0" y="2321004"/>
            <a:ext cx="12191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6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Een gezegende kerkdienst</a:t>
            </a:r>
          </a:p>
        </p:txBody>
      </p:sp>
      <p:pic>
        <p:nvPicPr>
          <p:cNvPr id="12" name="Afbeelding 11" descr="Afbeelding met Graphics, grafische vormgeving, Lettertype, kunst&#10;&#10;Automatisch gegenereerde beschrijving">
            <a:extLst>
              <a:ext uri="{FF2B5EF4-FFF2-40B4-BE49-F238E27FC236}">
                <a16:creationId xmlns:a16="http://schemas.microsoft.com/office/drawing/2014/main" id="{2877C1D5-6842-33D1-B145-D14F3D8E04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779" y="5977955"/>
            <a:ext cx="1734233" cy="710934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88E3447-A854-7832-FC15-11F4E348C07A}"/>
              </a:ext>
            </a:extLst>
          </p:cNvPr>
          <p:cNvSpPr txBox="1"/>
          <p:nvPr/>
        </p:nvSpPr>
        <p:spPr>
          <a:xfrm>
            <a:off x="1743075" y="4143375"/>
            <a:ext cx="847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solidFill>
                  <a:schemeClr val="bg1"/>
                </a:solidFill>
              </a:rPr>
              <a:t>De liturgie en het liederenblad voor deze dienst kunt u</a:t>
            </a:r>
          </a:p>
          <a:p>
            <a:pPr algn="ctr"/>
            <a:r>
              <a:rPr lang="nl-NL" sz="2400" dirty="0">
                <a:solidFill>
                  <a:schemeClr val="bg1"/>
                </a:solidFill>
              </a:rPr>
              <a:t>downloaden via www.sionskerkzwolle.nl</a:t>
            </a:r>
          </a:p>
        </p:txBody>
      </p:sp>
    </p:spTree>
    <p:extLst>
      <p:ext uri="{BB962C8B-B14F-4D97-AF65-F5344CB8AC3E}">
        <p14:creationId xmlns:p14="http://schemas.microsoft.com/office/powerpoint/2010/main" val="230798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inaasappel, Graphics, geel, Amber">
            <a:extLst>
              <a:ext uri="{FF2B5EF4-FFF2-40B4-BE49-F238E27FC236}">
                <a16:creationId xmlns:a16="http://schemas.microsoft.com/office/drawing/2014/main" id="{D0F92810-2B67-17D3-132B-F33D57C7BF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E380C34-B03A-044A-923A-B85A1E92EF8F}"/>
              </a:ext>
            </a:extLst>
          </p:cNvPr>
          <p:cNvSpPr txBox="1"/>
          <p:nvPr/>
        </p:nvSpPr>
        <p:spPr>
          <a:xfrm>
            <a:off x="0" y="68046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6350" cap="rnd" cmpd="dbl">
                  <a:noFill/>
                </a:ln>
                <a:solidFill>
                  <a:srgbClr val="006595"/>
                </a:solidFill>
              </a:rPr>
              <a:t>Muzikale medewerking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F898CED-DA5A-931C-8D99-0FB9324572C1}"/>
              </a:ext>
            </a:extLst>
          </p:cNvPr>
          <p:cNvSpPr txBox="1"/>
          <p:nvPr/>
        </p:nvSpPr>
        <p:spPr>
          <a:xfrm>
            <a:off x="2333624" y="1859340"/>
            <a:ext cx="29123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Piano:</a:t>
            </a:r>
          </a:p>
          <a:p>
            <a:pPr algn="r"/>
            <a:endParaRPr lang="nl-NL" sz="3200" b="1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2" name="Afbeelding 11" descr="Afbeelding met Graphics, grafische vormgeving, Lettertype, kunst&#10;&#10;Automatisch gegenereerde beschrijving">
            <a:extLst>
              <a:ext uri="{FF2B5EF4-FFF2-40B4-BE49-F238E27FC236}">
                <a16:creationId xmlns:a16="http://schemas.microsoft.com/office/drawing/2014/main" id="{2877C1D5-6842-33D1-B145-D14F3D8E04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779" y="5977955"/>
            <a:ext cx="1734233" cy="710934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BF1F196-B1C4-DB34-F6FE-A2ABCFEA4C03}"/>
              </a:ext>
            </a:extLst>
          </p:cNvPr>
          <p:cNvSpPr txBox="1"/>
          <p:nvPr/>
        </p:nvSpPr>
        <p:spPr>
          <a:xfrm>
            <a:off x="5305424" y="1872312"/>
            <a:ext cx="56769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Gert Hendriks</a:t>
            </a:r>
          </a:p>
          <a:p>
            <a:endParaRPr lang="nl-NL" sz="3200" b="1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54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inaasappel, Graphics, geel, Amber">
            <a:extLst>
              <a:ext uri="{FF2B5EF4-FFF2-40B4-BE49-F238E27FC236}">
                <a16:creationId xmlns:a16="http://schemas.microsoft.com/office/drawing/2014/main" id="{D0F92810-2B67-17D3-132B-F33D57C7BF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E380C34-B03A-044A-923A-B85A1E92EF8F}"/>
              </a:ext>
            </a:extLst>
          </p:cNvPr>
          <p:cNvSpPr txBox="1"/>
          <p:nvPr/>
        </p:nvSpPr>
        <p:spPr>
          <a:xfrm>
            <a:off x="0" y="68046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6350" cap="rnd" cmpd="dbl">
                  <a:noFill/>
                </a:ln>
                <a:solidFill>
                  <a:srgbClr val="006595"/>
                </a:solidFill>
              </a:rPr>
              <a:t>Deze zondag 28 april is er…</a:t>
            </a:r>
          </a:p>
        </p:txBody>
      </p:sp>
      <p:pic>
        <p:nvPicPr>
          <p:cNvPr id="12" name="Afbeelding 11" descr="Afbeelding met Graphics, grafische vormgeving, Lettertype, kunst&#10;&#10;Automatisch gegenereerde beschrijving">
            <a:extLst>
              <a:ext uri="{FF2B5EF4-FFF2-40B4-BE49-F238E27FC236}">
                <a16:creationId xmlns:a16="http://schemas.microsoft.com/office/drawing/2014/main" id="{2877C1D5-6842-33D1-B145-D14F3D8E04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779" y="5977955"/>
            <a:ext cx="1734233" cy="710934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BF1F196-B1C4-DB34-F6FE-A2ABCFEA4C03}"/>
              </a:ext>
            </a:extLst>
          </p:cNvPr>
          <p:cNvSpPr txBox="1"/>
          <p:nvPr/>
        </p:nvSpPr>
        <p:spPr>
          <a:xfrm>
            <a:off x="1200150" y="1872312"/>
            <a:ext cx="97821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Kindernevendienst (groep 1 t/m 6)</a:t>
            </a:r>
          </a:p>
          <a:p>
            <a:pPr algn="ctr"/>
            <a:endParaRPr lang="nl-NL" sz="3200" b="1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 algn="ctr">
              <a:buFont typeface="Courier New" panose="02070309020205020404" pitchFamily="49" charset="0"/>
              <a:buChar char="o"/>
            </a:pP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NL" sz="32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</a:rPr>
              <a:t>Bible</a:t>
            </a: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NL" sz="32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</a:rPr>
              <a:t>Friends</a:t>
            </a: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</a:rPr>
              <a:t> (groep 7, 8 en brugklas)</a:t>
            </a:r>
          </a:p>
          <a:p>
            <a:pPr marL="457200" indent="-457200" algn="ctr">
              <a:buFont typeface="Courier New" panose="02070309020205020404" pitchFamily="49" charset="0"/>
              <a:buChar char="o"/>
            </a:pPr>
            <a:endParaRPr lang="nl-NL" sz="3200" b="1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  <a:p>
            <a:pPr marL="457200" indent="-457200" algn="ctr">
              <a:buFont typeface="Courier New" panose="02070309020205020404" pitchFamily="49" charset="0"/>
              <a:buChar char="o"/>
            </a:pP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</a:rPr>
              <a:t>Jeugdkerk (vanaf 2</a:t>
            </a:r>
            <a:r>
              <a:rPr lang="nl-NL" sz="3200" b="1" baseline="30000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</a:rPr>
              <a:t>e</a:t>
            </a: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</a:rPr>
              <a:t> klas middelbare school)</a:t>
            </a:r>
          </a:p>
        </p:txBody>
      </p:sp>
    </p:spTree>
    <p:extLst>
      <p:ext uri="{BB962C8B-B14F-4D97-AF65-F5344CB8AC3E}">
        <p14:creationId xmlns:p14="http://schemas.microsoft.com/office/powerpoint/2010/main" val="176573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inaasappel, Graphics, geel, Amber">
            <a:extLst>
              <a:ext uri="{FF2B5EF4-FFF2-40B4-BE49-F238E27FC236}">
                <a16:creationId xmlns:a16="http://schemas.microsoft.com/office/drawing/2014/main" id="{D0F92810-2B67-17D3-132B-F33D57C7BF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E380C34-B03A-044A-923A-B85A1E92EF8F}"/>
              </a:ext>
            </a:extLst>
          </p:cNvPr>
          <p:cNvSpPr txBox="1"/>
          <p:nvPr/>
        </p:nvSpPr>
        <p:spPr>
          <a:xfrm>
            <a:off x="0" y="68046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6350" cap="rnd" cmpd="dbl">
                  <a:noFill/>
                </a:ln>
                <a:solidFill>
                  <a:srgbClr val="006595"/>
                </a:solidFill>
              </a:rPr>
              <a:t>Collecten</a:t>
            </a:r>
          </a:p>
        </p:txBody>
      </p:sp>
      <p:pic>
        <p:nvPicPr>
          <p:cNvPr id="12" name="Afbeelding 11" descr="Afbeelding met Graphics, grafische vormgeving, Lettertype, kunst&#10;&#10;Automatisch gegenereerde beschrijving">
            <a:extLst>
              <a:ext uri="{FF2B5EF4-FFF2-40B4-BE49-F238E27FC236}">
                <a16:creationId xmlns:a16="http://schemas.microsoft.com/office/drawing/2014/main" id="{2877C1D5-6842-33D1-B145-D14F3D8E04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779" y="5977955"/>
            <a:ext cx="1734233" cy="710934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BF1F196-B1C4-DB34-F6FE-A2ABCFEA4C03}"/>
              </a:ext>
            </a:extLst>
          </p:cNvPr>
          <p:cNvSpPr txBox="1"/>
          <p:nvPr/>
        </p:nvSpPr>
        <p:spPr>
          <a:xfrm>
            <a:off x="3562350" y="1872312"/>
            <a:ext cx="25431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1</a:t>
            </a:r>
            <a:r>
              <a:rPr lang="nl-NL" sz="3200" b="1" baseline="30000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e</a:t>
            </a: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 Collecte: </a:t>
            </a:r>
          </a:p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2</a:t>
            </a:r>
            <a:r>
              <a:rPr lang="nl-NL" sz="3200" b="1" baseline="30000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e</a:t>
            </a: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 Collecte:</a:t>
            </a:r>
          </a:p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3</a:t>
            </a:r>
            <a:r>
              <a:rPr lang="nl-NL" sz="3200" b="1" baseline="30000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e</a:t>
            </a: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 Collecte:</a:t>
            </a:r>
          </a:p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4</a:t>
            </a:r>
            <a:r>
              <a:rPr lang="nl-NL" sz="3200" b="1" baseline="30000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e</a:t>
            </a: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 Collecte: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76F17BD-6B20-1066-D951-BC1D9AABFB70}"/>
              </a:ext>
            </a:extLst>
          </p:cNvPr>
          <p:cNvSpPr txBox="1"/>
          <p:nvPr/>
        </p:nvSpPr>
        <p:spPr>
          <a:xfrm>
            <a:off x="6010275" y="1891362"/>
            <a:ext cx="5038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Diaconie</a:t>
            </a:r>
          </a:p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Kerkvoogdij</a:t>
            </a:r>
          </a:p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Hospice Zwolle</a:t>
            </a:r>
          </a:p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Open </a:t>
            </a:r>
            <a:r>
              <a:rPr lang="nl-NL" sz="32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Doors</a:t>
            </a:r>
            <a:endParaRPr lang="nl-NL" sz="3200" b="1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26CE9F7-B82D-8D34-0CBD-52DC0D985F6E}"/>
              </a:ext>
            </a:extLst>
          </p:cNvPr>
          <p:cNvSpPr txBox="1"/>
          <p:nvPr/>
        </p:nvSpPr>
        <p:spPr>
          <a:xfrm>
            <a:off x="647700" y="4418375"/>
            <a:ext cx="5200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Wijkkas</a:t>
            </a: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 Sionskerk:</a:t>
            </a:r>
          </a:p>
          <a:p>
            <a:pPr algn="r"/>
            <a:r>
              <a:rPr lang="nl-NL" sz="28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Iban</a:t>
            </a: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: NL 32 RABO 0379 2774 33</a:t>
            </a:r>
            <a:b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</a:b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t.n.v. </a:t>
            </a:r>
            <a:r>
              <a:rPr lang="nl-NL" sz="28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wijkkas</a:t>
            </a: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 Sionskerk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E6C1693-48BE-2F91-C000-443DE25BAF24}"/>
              </a:ext>
            </a:extLst>
          </p:cNvPr>
          <p:cNvSpPr txBox="1"/>
          <p:nvPr/>
        </p:nvSpPr>
        <p:spPr>
          <a:xfrm>
            <a:off x="6029325" y="4418374"/>
            <a:ext cx="5200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Diaconie Sionskerk:</a:t>
            </a:r>
          </a:p>
          <a:p>
            <a:r>
              <a:rPr lang="nl-NL" sz="28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Iban</a:t>
            </a: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: NL 55 RABO 0387 337 040</a:t>
            </a:r>
            <a:b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</a:b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t.n.v. Diaconie Sionskerk</a:t>
            </a:r>
          </a:p>
        </p:txBody>
      </p:sp>
    </p:spTree>
    <p:extLst>
      <p:ext uri="{BB962C8B-B14F-4D97-AF65-F5344CB8AC3E}">
        <p14:creationId xmlns:p14="http://schemas.microsoft.com/office/powerpoint/2010/main" val="106047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inaasappel, Graphics, geel, Amber">
            <a:extLst>
              <a:ext uri="{FF2B5EF4-FFF2-40B4-BE49-F238E27FC236}">
                <a16:creationId xmlns:a16="http://schemas.microsoft.com/office/drawing/2014/main" id="{D0F92810-2B67-17D3-132B-F33D57C7BF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E380C34-B03A-044A-923A-B85A1E92EF8F}"/>
              </a:ext>
            </a:extLst>
          </p:cNvPr>
          <p:cNvSpPr txBox="1"/>
          <p:nvPr/>
        </p:nvSpPr>
        <p:spPr>
          <a:xfrm>
            <a:off x="0" y="68046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6350" cap="rnd" cmpd="dbl">
                  <a:noFill/>
                </a:ln>
                <a:solidFill>
                  <a:srgbClr val="006595"/>
                </a:solidFill>
              </a:rPr>
              <a:t>Uw gaven (online) geven</a:t>
            </a:r>
          </a:p>
        </p:txBody>
      </p:sp>
      <p:pic>
        <p:nvPicPr>
          <p:cNvPr id="12" name="Afbeelding 11" descr="Afbeelding met Graphics, grafische vormgeving, Lettertype, kunst&#10;&#10;Automatisch gegenereerde beschrijving">
            <a:extLst>
              <a:ext uri="{FF2B5EF4-FFF2-40B4-BE49-F238E27FC236}">
                <a16:creationId xmlns:a16="http://schemas.microsoft.com/office/drawing/2014/main" id="{2877C1D5-6842-33D1-B145-D14F3D8E04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779" y="5977955"/>
            <a:ext cx="1734233" cy="710934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BF1F196-B1C4-DB34-F6FE-A2ABCFEA4C03}"/>
              </a:ext>
            </a:extLst>
          </p:cNvPr>
          <p:cNvSpPr txBox="1"/>
          <p:nvPr/>
        </p:nvSpPr>
        <p:spPr>
          <a:xfrm>
            <a:off x="3248025" y="1388352"/>
            <a:ext cx="71056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u="sng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Online</a:t>
            </a:r>
          </a:p>
          <a:p>
            <a:pPr marL="457200" indent="-457200">
              <a:buFontTx/>
              <a:buChar char="-"/>
            </a:pP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Via ‘</a:t>
            </a:r>
            <a:r>
              <a:rPr lang="nl-NL" sz="32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Appostel</a:t>
            </a: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’ app</a:t>
            </a:r>
          </a:p>
          <a:p>
            <a:pPr marL="457200" indent="-457200">
              <a:buFontTx/>
              <a:buChar char="-"/>
            </a:pP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Via de website</a:t>
            </a:r>
          </a:p>
          <a:p>
            <a:pPr marL="457200" indent="-457200">
              <a:buFontTx/>
              <a:buChar char="-"/>
            </a:pPr>
            <a:endParaRPr lang="nl-NL" sz="3200" b="1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  <a:p>
            <a:r>
              <a:rPr lang="nl-NL" sz="3200" b="1" u="sng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Handmatig</a:t>
            </a:r>
          </a:p>
          <a:p>
            <a:pPr marL="457200" indent="-457200">
              <a:buFontTx/>
              <a:buChar char="-"/>
            </a:pP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Via overboeking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26CE9F7-B82D-8D34-0CBD-52DC0D985F6E}"/>
              </a:ext>
            </a:extLst>
          </p:cNvPr>
          <p:cNvSpPr txBox="1"/>
          <p:nvPr/>
        </p:nvSpPr>
        <p:spPr>
          <a:xfrm>
            <a:off x="647700" y="4694600"/>
            <a:ext cx="5200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8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Wijkkas</a:t>
            </a: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 Sionskerk:</a:t>
            </a:r>
          </a:p>
          <a:p>
            <a:pPr algn="r"/>
            <a:r>
              <a:rPr lang="nl-NL" sz="28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Iban</a:t>
            </a: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: NL 32 RABO 0379 2774 33</a:t>
            </a:r>
            <a:b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</a:b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t.n.v. </a:t>
            </a:r>
            <a:r>
              <a:rPr lang="nl-NL" sz="28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wijkkas</a:t>
            </a: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 Sionskerk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E6C1693-48BE-2F91-C000-443DE25BAF24}"/>
              </a:ext>
            </a:extLst>
          </p:cNvPr>
          <p:cNvSpPr txBox="1"/>
          <p:nvPr/>
        </p:nvSpPr>
        <p:spPr>
          <a:xfrm>
            <a:off x="6029325" y="4694599"/>
            <a:ext cx="5200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Diaconie Sionskerk:</a:t>
            </a:r>
          </a:p>
          <a:p>
            <a:r>
              <a:rPr lang="nl-NL" sz="28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Iban</a:t>
            </a: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: NL 55 RABO 0387 337 040</a:t>
            </a:r>
            <a:b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</a:br>
            <a:r>
              <a:rPr lang="nl-NL" sz="28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t.n.v. Diaconie Sionskerk</a:t>
            </a:r>
          </a:p>
        </p:txBody>
      </p:sp>
      <p:pic>
        <p:nvPicPr>
          <p:cNvPr id="9" name="Afbeelding 8" descr="Afbeelding met patroon, tekst, schermopname, steek">
            <a:extLst>
              <a:ext uri="{FF2B5EF4-FFF2-40B4-BE49-F238E27FC236}">
                <a16:creationId xmlns:a16="http://schemas.microsoft.com/office/drawing/2014/main" id="{4F79F8C8-9799-3C11-5C65-219463A4EAD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98419" y="1647611"/>
            <a:ext cx="2665481" cy="2605206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D8C78DEE-CDA1-05C0-6FD9-5E2FB4B3B2F2}"/>
              </a:ext>
            </a:extLst>
          </p:cNvPr>
          <p:cNvSpPr txBox="1"/>
          <p:nvPr/>
        </p:nvSpPr>
        <p:spPr>
          <a:xfrm>
            <a:off x="2298245" y="6334783"/>
            <a:ext cx="948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Meer informatie: www.sionskerkzwolle.nl/geven/financieel-beheer</a:t>
            </a:r>
          </a:p>
        </p:txBody>
      </p:sp>
    </p:spTree>
    <p:extLst>
      <p:ext uri="{BB962C8B-B14F-4D97-AF65-F5344CB8AC3E}">
        <p14:creationId xmlns:p14="http://schemas.microsoft.com/office/powerpoint/2010/main" val="4704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inaasappel, Graphics, geel, Amber">
            <a:extLst>
              <a:ext uri="{FF2B5EF4-FFF2-40B4-BE49-F238E27FC236}">
                <a16:creationId xmlns:a16="http://schemas.microsoft.com/office/drawing/2014/main" id="{D0F92810-2B67-17D3-132B-F33D57C7BF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E380C34-B03A-044A-923A-B85A1E92EF8F}"/>
              </a:ext>
            </a:extLst>
          </p:cNvPr>
          <p:cNvSpPr txBox="1"/>
          <p:nvPr/>
        </p:nvSpPr>
        <p:spPr>
          <a:xfrm>
            <a:off x="0" y="680466"/>
            <a:ext cx="12191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6350" cap="rnd" cmpd="dbl">
                  <a:noFill/>
                </a:ln>
                <a:solidFill>
                  <a:srgbClr val="006595"/>
                </a:solidFill>
              </a:rPr>
              <a:t>De aankomende kerkdiensten</a:t>
            </a:r>
          </a:p>
          <a:p>
            <a:pPr algn="ctr"/>
            <a:r>
              <a:rPr lang="nl-NL" sz="24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Aanvang 10:00 uur</a:t>
            </a:r>
          </a:p>
        </p:txBody>
      </p:sp>
      <p:pic>
        <p:nvPicPr>
          <p:cNvPr id="12" name="Afbeelding 11" descr="Afbeelding met Graphics, grafische vormgeving, Lettertype, kunst&#10;&#10;Automatisch gegenereerde beschrijving">
            <a:extLst>
              <a:ext uri="{FF2B5EF4-FFF2-40B4-BE49-F238E27FC236}">
                <a16:creationId xmlns:a16="http://schemas.microsoft.com/office/drawing/2014/main" id="{2877C1D5-6842-33D1-B145-D14F3D8E04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779" y="5977955"/>
            <a:ext cx="1734233" cy="710934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BF1F196-B1C4-DB34-F6FE-A2ABCFEA4C03}"/>
              </a:ext>
            </a:extLst>
          </p:cNvPr>
          <p:cNvSpPr txBox="1"/>
          <p:nvPr/>
        </p:nvSpPr>
        <p:spPr>
          <a:xfrm>
            <a:off x="2702937" y="2134756"/>
            <a:ext cx="32448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u="sng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Zondag 5 mei:</a:t>
            </a:r>
          </a:p>
          <a:p>
            <a:endParaRPr lang="nl-NL" sz="3200" b="1" u="sng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3BAC4D2-4AD9-5301-221F-62E27DE290F1}"/>
              </a:ext>
            </a:extLst>
          </p:cNvPr>
          <p:cNvSpPr txBox="1"/>
          <p:nvPr/>
        </p:nvSpPr>
        <p:spPr>
          <a:xfrm>
            <a:off x="5947821" y="2134756"/>
            <a:ext cx="4280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Ds. G. de </a:t>
            </a:r>
            <a:r>
              <a:rPr lang="nl-NL" sz="32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Goeijen</a:t>
            </a:r>
            <a:endParaRPr lang="nl-NL" sz="3200" b="1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92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inaasappel, Graphics, geel, Amber">
            <a:extLst>
              <a:ext uri="{FF2B5EF4-FFF2-40B4-BE49-F238E27FC236}">
                <a16:creationId xmlns:a16="http://schemas.microsoft.com/office/drawing/2014/main" id="{D0F92810-2B67-17D3-132B-F33D57C7BF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E380C34-B03A-044A-923A-B85A1E92EF8F}"/>
              </a:ext>
            </a:extLst>
          </p:cNvPr>
          <p:cNvSpPr txBox="1"/>
          <p:nvPr/>
        </p:nvSpPr>
        <p:spPr>
          <a:xfrm>
            <a:off x="0" y="68046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6350" cap="rnd" cmpd="dbl">
                  <a:noFill/>
                </a:ln>
                <a:solidFill>
                  <a:srgbClr val="006595"/>
                </a:solidFill>
              </a:rPr>
              <a:t>Agenda</a:t>
            </a:r>
          </a:p>
        </p:txBody>
      </p:sp>
      <p:pic>
        <p:nvPicPr>
          <p:cNvPr id="12" name="Afbeelding 11" descr="Afbeelding met Graphics, grafische vormgeving, Lettertype, kunst&#10;&#10;Automatisch gegenereerde beschrijving">
            <a:extLst>
              <a:ext uri="{FF2B5EF4-FFF2-40B4-BE49-F238E27FC236}">
                <a16:creationId xmlns:a16="http://schemas.microsoft.com/office/drawing/2014/main" id="{2877C1D5-6842-33D1-B145-D14F3D8E04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779" y="5977955"/>
            <a:ext cx="1734233" cy="710934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8BF1F196-B1C4-DB34-F6FE-A2ABCFEA4C03}"/>
              </a:ext>
            </a:extLst>
          </p:cNvPr>
          <p:cNvSpPr txBox="1"/>
          <p:nvPr/>
        </p:nvSpPr>
        <p:spPr>
          <a:xfrm>
            <a:off x="716437" y="1277506"/>
            <a:ext cx="41289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u="sng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Donderdag 2 mei:</a:t>
            </a:r>
          </a:p>
          <a:p>
            <a:endParaRPr lang="nl-NL" sz="3200" b="1" u="sng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  <a:p>
            <a:r>
              <a:rPr lang="nl-NL" sz="3200" b="1" u="sng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Vrijdag 3 mei:</a:t>
            </a:r>
          </a:p>
          <a:p>
            <a:endParaRPr lang="nl-NL" sz="3200" b="1" u="sng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  <a:p>
            <a:endParaRPr lang="nl-NL" sz="3200" b="1" u="sng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3BAC4D2-4AD9-5301-221F-62E27DE290F1}"/>
              </a:ext>
            </a:extLst>
          </p:cNvPr>
          <p:cNvSpPr txBox="1"/>
          <p:nvPr/>
        </p:nvSpPr>
        <p:spPr>
          <a:xfrm>
            <a:off x="4694549" y="1277506"/>
            <a:ext cx="65987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Collectemunten (18:00-19:00 uur)</a:t>
            </a:r>
          </a:p>
          <a:p>
            <a:endParaRPr lang="nl-NL" sz="3200" b="1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  <a:p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Weekafsluiting </a:t>
            </a:r>
            <a:r>
              <a:rPr lang="nl-NL" sz="32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Havezathe</a:t>
            </a: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 (16:15-17:15 uur)</a:t>
            </a:r>
          </a:p>
        </p:txBody>
      </p:sp>
    </p:spTree>
    <p:extLst>
      <p:ext uri="{BB962C8B-B14F-4D97-AF65-F5344CB8AC3E}">
        <p14:creationId xmlns:p14="http://schemas.microsoft.com/office/powerpoint/2010/main" val="143688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inaasappel, Graphics, geel, Amber">
            <a:extLst>
              <a:ext uri="{FF2B5EF4-FFF2-40B4-BE49-F238E27FC236}">
                <a16:creationId xmlns:a16="http://schemas.microsoft.com/office/drawing/2014/main" id="{D0F92810-2B67-17D3-132B-F33D57C7BF0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E380C34-B03A-044A-923A-B85A1E92EF8F}"/>
              </a:ext>
            </a:extLst>
          </p:cNvPr>
          <p:cNvSpPr txBox="1"/>
          <p:nvPr/>
        </p:nvSpPr>
        <p:spPr>
          <a:xfrm>
            <a:off x="0" y="68046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dirty="0">
                <a:ln w="6350" cap="rnd" cmpd="dbl">
                  <a:solidFill>
                    <a:prstClr val="black">
                      <a:alpha val="80000"/>
                    </a:prstClr>
                  </a:solidFill>
                </a:ln>
                <a:solidFill>
                  <a:srgbClr val="006595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Oproep schoonmaak kerkgebouw</a:t>
            </a:r>
            <a:endParaRPr kumimoji="0" lang="nl-NL" sz="2400" b="1" i="0" u="none" strike="noStrike" kern="1200" cap="none" spc="0" normalizeH="0" baseline="0" noProof="0" dirty="0">
              <a:ln w="6350" cap="rnd" cmpd="dbl">
                <a:solidFill>
                  <a:prstClr val="black">
                    <a:alpha val="80000"/>
                  </a:prstClr>
                </a:solidFill>
              </a:ln>
              <a:solidFill>
                <a:srgbClr val="006595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2" name="Afbeelding 11" descr="Afbeelding met Graphics, grafische vormgeving, Lettertype, kunst&#10;&#10;Automatisch gegenereerde beschrijving">
            <a:extLst>
              <a:ext uri="{FF2B5EF4-FFF2-40B4-BE49-F238E27FC236}">
                <a16:creationId xmlns:a16="http://schemas.microsoft.com/office/drawing/2014/main" id="{2877C1D5-6842-33D1-B145-D14F3D8E04F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779" y="5977955"/>
            <a:ext cx="1734233" cy="710934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13BAC4D2-4AD9-5301-221F-62E27DE290F1}"/>
              </a:ext>
            </a:extLst>
          </p:cNvPr>
          <p:cNvSpPr txBox="1"/>
          <p:nvPr/>
        </p:nvSpPr>
        <p:spPr>
          <a:xfrm>
            <a:off x="695740" y="2068818"/>
            <a:ext cx="107640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 w="6350" cap="rnd" cmpd="dbl">
                  <a:solidFill>
                    <a:prstClr val="black">
                      <a:alpha val="80000"/>
                    </a:prst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Op woensdag 1 mei om 9:30 uur willen we de kerk een grote schoonmaakbeurt geven.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200" b="1" i="0" u="none" strike="noStrike" kern="1200" cap="none" spc="0" normalizeH="0" baseline="0" noProof="0" dirty="0">
              <a:ln w="6350" cap="rnd" cmpd="dbl">
                <a:solidFill>
                  <a:prstClr val="black">
                    <a:alpha val="80000"/>
                  </a:prstClr>
                </a:solidFill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 w="6350" cap="rnd" cmpd="dbl">
                  <a:solidFill>
                    <a:prstClr val="black">
                      <a:alpha val="80000"/>
                    </a:prst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Dat is een hele klus, maar vele handen maken licht werk!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 w="6350" cap="rnd" cmpd="dbl">
                  <a:solidFill>
                    <a:prstClr val="black">
                      <a:alpha val="80000"/>
                    </a:prst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Helpt u ook mee?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 w="6350" cap="rnd" cmpd="dbl">
                  <a:solidFill>
                    <a:prstClr val="black">
                      <a:alpha val="80000"/>
                    </a:prstClr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Iedereen is van harte welkom!</a:t>
            </a:r>
          </a:p>
        </p:txBody>
      </p:sp>
    </p:spTree>
    <p:extLst>
      <p:ext uri="{BB962C8B-B14F-4D97-AF65-F5344CB8AC3E}">
        <p14:creationId xmlns:p14="http://schemas.microsoft.com/office/powerpoint/2010/main" val="241844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sinaasappel, Graphics, geel, Amber">
            <a:extLst>
              <a:ext uri="{FF2B5EF4-FFF2-40B4-BE49-F238E27FC236}">
                <a16:creationId xmlns:a16="http://schemas.microsoft.com/office/drawing/2014/main" id="{D0F92810-2B67-17D3-132B-F33D57C7BF0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CE380C34-B03A-044A-923A-B85A1E92EF8F}"/>
              </a:ext>
            </a:extLst>
          </p:cNvPr>
          <p:cNvSpPr txBox="1"/>
          <p:nvPr/>
        </p:nvSpPr>
        <p:spPr>
          <a:xfrm>
            <a:off x="0" y="680466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rgbClr val="006595"/>
                </a:solidFill>
              </a:rPr>
              <a:t>Beleef de kerkdienst mee</a:t>
            </a:r>
            <a:endParaRPr lang="nl-NL" sz="2400" b="1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rgbClr val="006595"/>
              </a:solidFill>
            </a:endParaRPr>
          </a:p>
        </p:txBody>
      </p:sp>
      <p:pic>
        <p:nvPicPr>
          <p:cNvPr id="12" name="Afbeelding 11" descr="Afbeelding met Graphics, grafische vormgeving, Lettertype, kunst&#10;&#10;Automatisch gegenereerde beschrijving">
            <a:extLst>
              <a:ext uri="{FF2B5EF4-FFF2-40B4-BE49-F238E27FC236}">
                <a16:creationId xmlns:a16="http://schemas.microsoft.com/office/drawing/2014/main" id="{2877C1D5-6842-33D1-B145-D14F3D8E04F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779" y="5977955"/>
            <a:ext cx="1734233" cy="710934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13BAC4D2-4AD9-5301-221F-62E27DE290F1}"/>
              </a:ext>
            </a:extLst>
          </p:cNvPr>
          <p:cNvSpPr txBox="1"/>
          <p:nvPr/>
        </p:nvSpPr>
        <p:spPr>
          <a:xfrm>
            <a:off x="954157" y="2134756"/>
            <a:ext cx="103391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Alle kerkdiensten vanuit de </a:t>
            </a:r>
            <a:r>
              <a:rPr lang="nl-NL" sz="32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Sionskerk</a:t>
            </a: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 kunt u live meebeleven of terugkijken via www.sionskerkzwolle.nl</a:t>
            </a:r>
          </a:p>
          <a:p>
            <a:pPr algn="ctr"/>
            <a:endParaRPr lang="nl-NL" sz="3200" b="1" dirty="0">
              <a:ln w="6350" cap="rnd" cmpd="dbl">
                <a:solidFill>
                  <a:schemeClr val="tx1">
                    <a:alpha val="80000"/>
                  </a:schemeClr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Bewoner van Berkumstede?</a:t>
            </a:r>
          </a:p>
          <a:p>
            <a:pPr algn="ctr"/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De uitzendingen van de </a:t>
            </a:r>
            <a:r>
              <a:rPr lang="nl-NL" sz="3200" b="1" dirty="0" err="1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Sionskerkzijn</a:t>
            </a:r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 te volgen via </a:t>
            </a:r>
          </a:p>
          <a:p>
            <a:pPr algn="ctr"/>
            <a:r>
              <a:rPr lang="nl-NL" sz="3200" b="1" dirty="0">
                <a:ln w="6350" cap="rnd" cmpd="dbl">
                  <a:solidFill>
                    <a:schemeClr val="tx1">
                      <a:alpha val="80000"/>
                    </a:schemeClr>
                  </a:solidFill>
                </a:ln>
                <a:solidFill>
                  <a:schemeClr val="bg1"/>
                </a:solidFill>
              </a:rPr>
              <a:t>TV kanaal 988.</a:t>
            </a:r>
          </a:p>
        </p:txBody>
      </p:sp>
    </p:spTree>
    <p:extLst>
      <p:ext uri="{BB962C8B-B14F-4D97-AF65-F5344CB8AC3E}">
        <p14:creationId xmlns:p14="http://schemas.microsoft.com/office/powerpoint/2010/main" val="178764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331</Words>
  <Application>Microsoft Office PowerPoint</Application>
  <PresentationFormat>Breedbeeld</PresentationFormat>
  <Paragraphs>67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Courier New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Verjaardagsfonds Sionskerk</dc:creator>
  <cp:lastModifiedBy>Gerita de Visser</cp:lastModifiedBy>
  <cp:revision>13</cp:revision>
  <dcterms:created xsi:type="dcterms:W3CDTF">2024-04-17T10:49:41Z</dcterms:created>
  <dcterms:modified xsi:type="dcterms:W3CDTF">2024-04-27T11:32:58Z</dcterms:modified>
</cp:coreProperties>
</file>